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2" r:id="rId4"/>
    <p:sldId id="258" r:id="rId5"/>
    <p:sldId id="266" r:id="rId6"/>
    <p:sldId id="276" r:id="rId7"/>
    <p:sldId id="259" r:id="rId8"/>
    <p:sldId id="268" r:id="rId9"/>
    <p:sldId id="269" r:id="rId10"/>
    <p:sldId id="277" r:id="rId11"/>
    <p:sldId id="267" r:id="rId12"/>
    <p:sldId id="274" r:id="rId13"/>
    <p:sldId id="275" r:id="rId14"/>
    <p:sldId id="278" r:id="rId15"/>
    <p:sldId id="260" r:id="rId16"/>
    <p:sldId id="279" r:id="rId17"/>
    <p:sldId id="261" r:id="rId18"/>
    <p:sldId id="280" r:id="rId19"/>
    <p:sldId id="284" r:id="rId20"/>
    <p:sldId id="285" r:id="rId21"/>
    <p:sldId id="290" r:id="rId22"/>
    <p:sldId id="286" r:id="rId23"/>
    <p:sldId id="291" r:id="rId24"/>
    <p:sldId id="287" r:id="rId25"/>
    <p:sldId id="262" r:id="rId26"/>
    <p:sldId id="270" r:id="rId27"/>
    <p:sldId id="271" r:id="rId28"/>
    <p:sldId id="272" r:id="rId29"/>
    <p:sldId id="273" r:id="rId30"/>
    <p:sldId id="281" r:id="rId31"/>
    <p:sldId id="263" r:id="rId32"/>
    <p:sldId id="282" r:id="rId33"/>
    <p:sldId id="264" r:id="rId34"/>
    <p:sldId id="283" r:id="rId3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0" autoAdjust="0"/>
    <p:restoredTop sz="94660"/>
  </p:normalViewPr>
  <p:slideViewPr>
    <p:cSldViewPr>
      <p:cViewPr varScale="1">
        <p:scale>
          <a:sx n="64" d="100"/>
          <a:sy n="64" d="100"/>
        </p:scale>
        <p:origin x="-144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F446-0209-43F3-83FE-8FF05C6A182B}" type="datetimeFigureOut">
              <a:rPr lang="pt-BR" smtClean="0"/>
              <a:t>11/06/2015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52DFA-1A9E-4839-A338-E6211B1247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F446-0209-43F3-83FE-8FF05C6A182B}" type="datetimeFigureOut">
              <a:rPr lang="pt-BR" smtClean="0"/>
              <a:t>11/06/2015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52DFA-1A9E-4839-A338-E6211B1247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F446-0209-43F3-83FE-8FF05C6A182B}" type="datetimeFigureOut">
              <a:rPr lang="pt-BR" smtClean="0"/>
              <a:t>11/06/2015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52DFA-1A9E-4839-A338-E6211B1247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F446-0209-43F3-83FE-8FF05C6A182B}" type="datetimeFigureOut">
              <a:rPr lang="pt-BR" smtClean="0"/>
              <a:t>11/06/2015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52DFA-1A9E-4839-A338-E6211B1247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F446-0209-43F3-83FE-8FF05C6A182B}" type="datetimeFigureOut">
              <a:rPr lang="pt-BR" smtClean="0"/>
              <a:t>11/06/2015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52DFA-1A9E-4839-A338-E6211B1247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F446-0209-43F3-83FE-8FF05C6A182B}" type="datetimeFigureOut">
              <a:rPr lang="pt-BR" smtClean="0"/>
              <a:t>11/06/2015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52DFA-1A9E-4839-A338-E6211B1247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F446-0209-43F3-83FE-8FF05C6A182B}" type="datetimeFigureOut">
              <a:rPr lang="pt-BR" smtClean="0"/>
              <a:t>11/06/2015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52DFA-1A9E-4839-A338-E6211B1247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F446-0209-43F3-83FE-8FF05C6A182B}" type="datetimeFigureOut">
              <a:rPr lang="pt-BR" smtClean="0"/>
              <a:t>11/06/2015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52DFA-1A9E-4839-A338-E6211B1247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F446-0209-43F3-83FE-8FF05C6A182B}" type="datetimeFigureOut">
              <a:rPr lang="pt-BR" smtClean="0"/>
              <a:t>11/06/2015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52DFA-1A9E-4839-A338-E6211B1247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F446-0209-43F3-83FE-8FF05C6A182B}" type="datetimeFigureOut">
              <a:rPr lang="pt-BR" smtClean="0"/>
              <a:t>11/06/2015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52DFA-1A9E-4839-A338-E6211B1247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AF446-0209-43F3-83FE-8FF05C6A182B}" type="datetimeFigureOut">
              <a:rPr lang="pt-BR" smtClean="0"/>
              <a:t>11/06/2015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52DFA-1A9E-4839-A338-E6211B1247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AF446-0209-43F3-83FE-8FF05C6A182B}" type="datetimeFigureOut">
              <a:rPr lang="pt-BR" smtClean="0"/>
              <a:t>11/06/2015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52DFA-1A9E-4839-A338-E6211B12471E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-a-menor-de-todas-as-sementes-e-se-torna-maior-do-que-todas-as-hortaliç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00" y="0"/>
            <a:ext cx="9162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214346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400" dirty="0">
                <a:latin typeface="Matura MT Script Capitals" pitchFamily="66" charset="0"/>
              </a:rPr>
              <a:t>11º Domingo do Tempo Comum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578078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latin typeface="Forte" pitchFamily="66" charset="0"/>
                <a:cs typeface="Andalus" pitchFamily="18" charset="-78"/>
              </a:rPr>
              <a:t>“É a menor de todas as sementes e </a:t>
            </a:r>
            <a:endParaRPr lang="pt-BR" sz="3200" dirty="0" smtClean="0">
              <a:latin typeface="Forte" pitchFamily="66" charset="0"/>
              <a:cs typeface="Andalus" pitchFamily="18" charset="-78"/>
            </a:endParaRPr>
          </a:p>
          <a:p>
            <a:pPr algn="ctr"/>
            <a:r>
              <a:rPr lang="pt-BR" sz="3200" dirty="0" smtClean="0">
                <a:latin typeface="Forte" pitchFamily="66" charset="0"/>
                <a:cs typeface="Andalus" pitchFamily="18" charset="-78"/>
              </a:rPr>
              <a:t>se </a:t>
            </a:r>
            <a:r>
              <a:rPr lang="pt-BR" sz="3200" dirty="0">
                <a:latin typeface="Forte" pitchFamily="66" charset="0"/>
                <a:cs typeface="Andalus" pitchFamily="18" charset="-78"/>
              </a:rPr>
              <a:t>torna maior do que todas as hortaliças”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-a-menor-de-todas-as-sementes-e-se-torna-maior-do-que-todas-as-hortaliç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00" y="0"/>
            <a:ext cx="9162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214346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400" dirty="0">
                <a:latin typeface="Matura MT Script Capitals" pitchFamily="66" charset="0"/>
              </a:rPr>
              <a:t>11º Domingo do Tempo Comum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578078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latin typeface="Forte" pitchFamily="66" charset="0"/>
                <a:cs typeface="Andalus" pitchFamily="18" charset="-78"/>
              </a:rPr>
              <a:t>“É a menor de todas as sementes e </a:t>
            </a:r>
            <a:endParaRPr lang="pt-BR" sz="3200" dirty="0" smtClean="0">
              <a:latin typeface="Forte" pitchFamily="66" charset="0"/>
              <a:cs typeface="Andalus" pitchFamily="18" charset="-78"/>
            </a:endParaRPr>
          </a:p>
          <a:p>
            <a:pPr algn="ctr"/>
            <a:r>
              <a:rPr lang="pt-BR" sz="3200" dirty="0" smtClean="0">
                <a:latin typeface="Forte" pitchFamily="66" charset="0"/>
                <a:cs typeface="Andalus" pitchFamily="18" charset="-78"/>
              </a:rPr>
              <a:t>se </a:t>
            </a:r>
            <a:r>
              <a:rPr lang="pt-BR" sz="3200" dirty="0">
                <a:latin typeface="Forte" pitchFamily="66" charset="0"/>
                <a:cs typeface="Andalus" pitchFamily="18" charset="-78"/>
              </a:rPr>
              <a:t>torna maior do que todas as hortaliças”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47693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6000" dirty="0"/>
              <a:t>1.Este hino de louvor, que envolve o meu ser. É </a:t>
            </a:r>
            <a:r>
              <a:rPr lang="pt-BR" sz="6000" dirty="0" smtClean="0"/>
              <a:t>de gratidão. A </a:t>
            </a:r>
            <a:r>
              <a:rPr lang="pt-BR" sz="6000" dirty="0"/>
              <a:t>bondade do Senhor é tão grande sem confim. Veio </a:t>
            </a:r>
            <a:r>
              <a:rPr lang="pt-BR" sz="6000" dirty="0" smtClean="0"/>
              <a:t>até a mim.</a:t>
            </a:r>
            <a:br>
              <a:rPr lang="pt-BR" sz="6000" dirty="0" smtClean="0"/>
            </a:br>
            <a:r>
              <a:rPr lang="pt-BR" sz="6000" b="1" dirty="0"/>
              <a:t>Glória ao Senhor, glória ao Senhor, Deus </a:t>
            </a:r>
            <a:r>
              <a:rPr lang="pt-BR" sz="6000" b="1" dirty="0" smtClean="0"/>
              <a:t>Criador. (bis)</a:t>
            </a:r>
            <a:endParaRPr lang="pt-BR" sz="6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2002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6000" dirty="0" smtClean="0"/>
              <a:t>2.Ao </a:t>
            </a:r>
            <a:r>
              <a:rPr lang="pt-BR" sz="6000" dirty="0"/>
              <a:t>Deus Pai que nos criou, a ternura filial</a:t>
            </a:r>
            <a:r>
              <a:rPr lang="pt-BR" sz="6000" dirty="0" smtClean="0"/>
              <a:t>. Deus é  nosso </a:t>
            </a:r>
            <a:r>
              <a:rPr lang="pt-BR" sz="6000" dirty="0"/>
              <a:t>Pai, </a:t>
            </a:r>
            <a:r>
              <a:rPr lang="pt-BR" sz="6000" dirty="0" smtClean="0"/>
              <a:t> Jesus </a:t>
            </a:r>
            <a:r>
              <a:rPr lang="pt-BR" sz="6000" dirty="0"/>
              <a:t>Cristo nosso irmão, deu a vida pelos seus. </a:t>
            </a:r>
            <a:r>
              <a:rPr lang="pt-BR" sz="6000" dirty="0" smtClean="0"/>
              <a:t>Nós somos </a:t>
            </a:r>
            <a:r>
              <a:rPr lang="pt-BR" sz="6000" dirty="0"/>
              <a:t>de Deus</a:t>
            </a:r>
            <a:r>
              <a:rPr lang="pt-BR" sz="6000" dirty="0" smtClean="0"/>
              <a:t/>
            </a:r>
            <a:br>
              <a:rPr lang="pt-BR" sz="6000" dirty="0" smtClean="0"/>
            </a:br>
            <a:r>
              <a:rPr lang="pt-BR" sz="6000" b="1" dirty="0"/>
              <a:t>Glória ao Senhor, glória ao Senhor, Deus </a:t>
            </a:r>
            <a:r>
              <a:rPr lang="pt-BR" sz="6000" b="1" dirty="0" smtClean="0"/>
              <a:t>Salvador. (</a:t>
            </a:r>
            <a:r>
              <a:rPr lang="pt-BR" sz="6000" b="1" dirty="0"/>
              <a:t>bis</a:t>
            </a:r>
            <a:r>
              <a:rPr lang="pt-BR" sz="6000" b="1" dirty="0" smtClean="0"/>
              <a:t>).</a:t>
            </a:r>
            <a:endParaRPr lang="pt-BR" sz="60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-79654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6000" dirty="0" smtClean="0"/>
              <a:t>3.Deus </a:t>
            </a:r>
            <a:r>
              <a:rPr lang="pt-BR" sz="6000" dirty="0"/>
              <a:t>é fonte de amor, santifica o nosso </a:t>
            </a:r>
            <a:r>
              <a:rPr lang="pt-BR" sz="6000" dirty="0" smtClean="0"/>
              <a:t>ser. Espírito </a:t>
            </a:r>
            <a:r>
              <a:rPr lang="pt-BR" sz="6000" dirty="0"/>
              <a:t>de </a:t>
            </a:r>
            <a:r>
              <a:rPr lang="pt-BR" sz="6000" dirty="0" smtClean="0"/>
              <a:t>amor, Nós </a:t>
            </a:r>
            <a:r>
              <a:rPr lang="pt-BR" sz="6000" dirty="0"/>
              <a:t>Igreja militante o amor de Deus cantamos. </a:t>
            </a:r>
            <a:r>
              <a:rPr lang="pt-BR" sz="6000" dirty="0" smtClean="0"/>
              <a:t>Para sempre </a:t>
            </a:r>
            <a:r>
              <a:rPr lang="pt-BR" sz="6000" dirty="0"/>
              <a:t>amém.</a:t>
            </a:r>
            <a:r>
              <a:rPr lang="pt-BR" sz="6000" dirty="0" smtClean="0"/>
              <a:t/>
            </a:r>
            <a:br>
              <a:rPr lang="pt-BR" sz="6000" dirty="0" smtClean="0"/>
            </a:br>
            <a:r>
              <a:rPr lang="pt-BR" sz="6000" b="1" dirty="0"/>
              <a:t>Glória ao Senhor, glória ao Senhor, Deus Amor (bis).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-a-menor-de-todas-as-sementes-e-se-torna-maior-do-que-todas-as-hortaliç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00" y="0"/>
            <a:ext cx="9162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214346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400" dirty="0">
                <a:latin typeface="Matura MT Script Capitals" pitchFamily="66" charset="0"/>
              </a:rPr>
              <a:t>11º Domingo do Tempo Comum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578078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latin typeface="Forte" pitchFamily="66" charset="0"/>
                <a:cs typeface="Andalus" pitchFamily="18" charset="-78"/>
              </a:rPr>
              <a:t>“É a menor de todas as sementes e </a:t>
            </a:r>
            <a:endParaRPr lang="pt-BR" sz="3200" dirty="0" smtClean="0">
              <a:latin typeface="Forte" pitchFamily="66" charset="0"/>
              <a:cs typeface="Andalus" pitchFamily="18" charset="-78"/>
            </a:endParaRPr>
          </a:p>
          <a:p>
            <a:pPr algn="ctr"/>
            <a:r>
              <a:rPr lang="pt-BR" sz="3200" dirty="0" smtClean="0">
                <a:latin typeface="Forte" pitchFamily="66" charset="0"/>
                <a:cs typeface="Andalus" pitchFamily="18" charset="-78"/>
              </a:rPr>
              <a:t>se </a:t>
            </a:r>
            <a:r>
              <a:rPr lang="pt-BR" sz="3200" dirty="0">
                <a:latin typeface="Forte" pitchFamily="66" charset="0"/>
                <a:cs typeface="Andalus" pitchFamily="18" charset="-78"/>
              </a:rPr>
              <a:t>torna maior do que todas as hortaliças”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88069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6000" b="1" dirty="0"/>
              <a:t>Aleluia, Aleluia, Aleluia.</a:t>
            </a:r>
            <a:r>
              <a:rPr lang="pt-BR" sz="6000" b="1" dirty="0" smtClean="0"/>
              <a:t/>
            </a:r>
            <a:br>
              <a:rPr lang="pt-BR" sz="6000" b="1" dirty="0" smtClean="0"/>
            </a:br>
            <a:r>
              <a:rPr lang="pt-BR" sz="6000" b="1" dirty="0"/>
              <a:t>Aleluia, Aleluia, </a:t>
            </a:r>
            <a:r>
              <a:rPr lang="pt-BR" sz="6000" b="1" dirty="0" smtClean="0"/>
              <a:t>Aleluia.</a:t>
            </a:r>
            <a:r>
              <a:rPr lang="pt-BR" sz="6000" dirty="0" smtClean="0"/>
              <a:t/>
            </a:r>
            <a:br>
              <a:rPr lang="pt-BR" sz="6000" dirty="0" smtClean="0"/>
            </a:br>
            <a:r>
              <a:rPr lang="pt-BR" sz="6000" dirty="0"/>
              <a:t>Quero ouvir o Que o Senhor irá </a:t>
            </a:r>
            <a:r>
              <a:rPr lang="pt-BR" sz="6000" dirty="0" smtClean="0"/>
              <a:t>falar, Tua </a:t>
            </a:r>
            <a:r>
              <a:rPr lang="pt-BR" sz="6000" dirty="0"/>
              <a:t>palavra vai Minha Vida transformar.</a:t>
            </a:r>
            <a:r>
              <a:rPr lang="pt-BR" sz="6000" dirty="0" smtClean="0"/>
              <a:t/>
            </a:r>
            <a:br>
              <a:rPr lang="pt-BR" sz="6000" dirty="0" smtClean="0"/>
            </a:br>
            <a:r>
              <a:rPr lang="pt-BR" sz="6000" dirty="0"/>
              <a:t>Luz para o meu </a:t>
            </a:r>
            <a:r>
              <a:rPr lang="pt-BR" sz="6000" dirty="0" smtClean="0"/>
              <a:t>Caminho, Verdade </a:t>
            </a:r>
            <a:r>
              <a:rPr lang="pt-BR" sz="6000" dirty="0"/>
              <a:t>e Vida.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-a-menor-de-todas-as-sementes-e-se-torna-maior-do-que-todas-as-hortaliç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00" y="0"/>
            <a:ext cx="9162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214346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400" dirty="0">
                <a:latin typeface="Matura MT Script Capitals" pitchFamily="66" charset="0"/>
              </a:rPr>
              <a:t>11º Domingo do Tempo Comum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578078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latin typeface="Forte" pitchFamily="66" charset="0"/>
                <a:cs typeface="Andalus" pitchFamily="18" charset="-78"/>
              </a:rPr>
              <a:t>“É a menor de todas as sementes e </a:t>
            </a:r>
            <a:endParaRPr lang="pt-BR" sz="3200" dirty="0" smtClean="0">
              <a:latin typeface="Forte" pitchFamily="66" charset="0"/>
              <a:cs typeface="Andalus" pitchFamily="18" charset="-78"/>
            </a:endParaRPr>
          </a:p>
          <a:p>
            <a:pPr algn="ctr"/>
            <a:r>
              <a:rPr lang="pt-BR" sz="3200" dirty="0" smtClean="0">
                <a:latin typeface="Forte" pitchFamily="66" charset="0"/>
                <a:cs typeface="Andalus" pitchFamily="18" charset="-78"/>
              </a:rPr>
              <a:t>se </a:t>
            </a:r>
            <a:r>
              <a:rPr lang="pt-BR" sz="3200" dirty="0">
                <a:latin typeface="Forte" pitchFamily="66" charset="0"/>
                <a:cs typeface="Andalus" pitchFamily="18" charset="-78"/>
              </a:rPr>
              <a:t>torna maior do que todas as hortaliças”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800" dirty="0" smtClean="0"/>
              <a:t>Quero transformar numa canção as juras de amor por ti meu Deus. Entraste em minha vida sedutor já não sei viver sem teu amor. (bis)</a:t>
            </a:r>
          </a:p>
          <a:p>
            <a:pPr algn="ctr" fontAlgn="base"/>
            <a:r>
              <a:rPr lang="pt-BR" sz="4800" b="1" dirty="0" smtClean="0"/>
              <a:t>Tudo Te entreguei, nada me restou livre eu fiquei para Te amar, meu Deus. Tudo me pediste, nada te neguei hoje sou feliz assim tenho a Ti meu Deus.</a:t>
            </a:r>
            <a:endParaRPr lang="pt-BR" sz="4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-a-menor-de-todas-as-sementes-e-se-torna-maior-do-que-todas-as-hortaliç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00" y="0"/>
            <a:ext cx="9162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214346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400" dirty="0">
                <a:latin typeface="Matura MT Script Capitals" pitchFamily="66" charset="0"/>
              </a:rPr>
              <a:t>11º Domingo do Tempo Comum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578078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latin typeface="Forte" pitchFamily="66" charset="0"/>
                <a:cs typeface="Andalus" pitchFamily="18" charset="-78"/>
              </a:rPr>
              <a:t>“É a menor de todas as sementes e </a:t>
            </a:r>
            <a:endParaRPr lang="pt-BR" sz="3200" dirty="0" smtClean="0">
              <a:latin typeface="Forte" pitchFamily="66" charset="0"/>
              <a:cs typeface="Andalus" pitchFamily="18" charset="-78"/>
            </a:endParaRPr>
          </a:p>
          <a:p>
            <a:pPr algn="ctr"/>
            <a:r>
              <a:rPr lang="pt-BR" sz="3200" dirty="0" smtClean="0">
                <a:latin typeface="Forte" pitchFamily="66" charset="0"/>
                <a:cs typeface="Andalus" pitchFamily="18" charset="-78"/>
              </a:rPr>
              <a:t>se </a:t>
            </a:r>
            <a:r>
              <a:rPr lang="pt-BR" sz="3200" dirty="0">
                <a:latin typeface="Forte" pitchFamily="66" charset="0"/>
                <a:cs typeface="Andalus" pitchFamily="18" charset="-78"/>
              </a:rPr>
              <a:t>torna maior do que todas as hortaliças”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5400" dirty="0" smtClean="0"/>
              <a:t>Santo, Santo, Santo, é Senhor Deus do universo. </a:t>
            </a:r>
            <a:r>
              <a:rPr lang="pt-BR" sz="5400" dirty="0" smtClean="0"/>
              <a:t>Santo é o Senhor.</a:t>
            </a:r>
            <a:r>
              <a:rPr lang="pt-BR" sz="5400" dirty="0" smtClean="0"/>
              <a:t> O céu e a terra proclamam a vossa glória! </a:t>
            </a:r>
            <a:r>
              <a:rPr lang="pt-BR" sz="5400" dirty="0" smtClean="0"/>
              <a:t>Santo é o Senhor.</a:t>
            </a:r>
            <a:endParaRPr lang="pt-BR" sz="5400" dirty="0" smtClean="0"/>
          </a:p>
          <a:p>
            <a:pPr algn="just" fontAlgn="base"/>
            <a:r>
              <a:rPr lang="pt-BR" sz="5400" dirty="0" smtClean="0"/>
              <a:t>Bendito o que vem em nome do Senhor. (bis) Hosana! Hosana nas alturas!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800" dirty="0" smtClean="0"/>
              <a:t>Hoje é tempo de louvar a Deus, em nós agora habita o seu espírito. Então é só cantar e a cristo exaltar e sua glória encherá este lugar.</a:t>
            </a:r>
          </a:p>
          <a:p>
            <a:pPr algn="ctr" fontAlgn="base"/>
            <a:r>
              <a:rPr lang="pt-BR" sz="4800" b="1" dirty="0" smtClean="0"/>
              <a:t>Vem louvar, vem louvar. (bis)</a:t>
            </a:r>
            <a:endParaRPr lang="pt-BR" sz="4800" dirty="0" smtClean="0"/>
          </a:p>
          <a:p>
            <a:pPr algn="ctr" fontAlgn="base"/>
            <a:r>
              <a:rPr lang="pt-BR" sz="4800" dirty="0" smtClean="0"/>
              <a:t>No meio dos louvores deus habita. É seu prazer cumprir o que nos diz. Então é só cantar e a cristo exaltar e sua glória encherá este lugar.</a:t>
            </a:r>
            <a:endParaRPr lang="pt-BR" sz="4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-a-menor-de-todas-as-sementes-e-se-torna-maior-do-que-todas-as-hortaliç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00" y="0"/>
            <a:ext cx="9162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214346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400" dirty="0">
                <a:latin typeface="Matura MT Script Capitals" pitchFamily="66" charset="0"/>
              </a:rPr>
              <a:t>11º Domingo do Tempo Comum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578078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latin typeface="Forte" pitchFamily="66" charset="0"/>
                <a:cs typeface="Andalus" pitchFamily="18" charset="-78"/>
              </a:rPr>
              <a:t>“É a menor de todas as sementes e </a:t>
            </a:r>
            <a:endParaRPr lang="pt-BR" sz="3200" dirty="0" smtClean="0">
              <a:latin typeface="Forte" pitchFamily="66" charset="0"/>
              <a:cs typeface="Andalus" pitchFamily="18" charset="-78"/>
            </a:endParaRPr>
          </a:p>
          <a:p>
            <a:pPr algn="ctr"/>
            <a:r>
              <a:rPr lang="pt-BR" sz="3200" dirty="0" smtClean="0">
                <a:latin typeface="Forte" pitchFamily="66" charset="0"/>
                <a:cs typeface="Andalus" pitchFamily="18" charset="-78"/>
              </a:rPr>
              <a:t>se </a:t>
            </a:r>
            <a:r>
              <a:rPr lang="pt-BR" sz="3200" dirty="0">
                <a:latin typeface="Forte" pitchFamily="66" charset="0"/>
                <a:cs typeface="Andalus" pitchFamily="18" charset="-78"/>
              </a:rPr>
              <a:t>torna maior do que todas as hortaliças”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136858"/>
            <a:ext cx="9144000" cy="709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500" b="1" i="0" u="none" strike="noStrike" cap="none" normalizeH="0" baseline="0" dirty="0" smtClean="0">
                <a:ln>
                  <a:noFill/>
                </a:ln>
                <a:effectLst/>
                <a:latin typeface="Gadugi"/>
                <a:ea typeface="Times New Roman" pitchFamily="18" charset="0"/>
                <a:cs typeface="Arial" pitchFamily="34" charset="0"/>
              </a:rPr>
              <a:t>Bem vês o mundo em que vivemos/ Por isso te pedimos Senhor:/ Ensina-nos a rezar/ Ensina-nos a rezar.</a:t>
            </a:r>
            <a:endParaRPr kumimoji="0" lang="pt-BR" sz="3500" b="0" i="0" u="none" strike="noStrike" cap="none" normalizeH="0" baseline="0" dirty="0" smtClean="0">
              <a:ln>
                <a:noFill/>
              </a:ln>
              <a:effectLst/>
              <a:latin typeface="Gadugi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500" b="1" i="0" u="none" strike="noStrike" cap="none" normalizeH="0" baseline="0" dirty="0" smtClean="0">
                <a:ln>
                  <a:noFill/>
                </a:ln>
                <a:effectLst/>
                <a:latin typeface="Gadugi"/>
                <a:ea typeface="Times New Roman" pitchFamily="18" charset="0"/>
                <a:cs typeface="Arial" pitchFamily="34" charset="0"/>
              </a:rPr>
              <a:t>1. </a:t>
            </a:r>
            <a:r>
              <a:rPr kumimoji="0" lang="pt-BR" sz="3500" b="0" i="0" u="none" strike="noStrike" cap="none" normalizeH="0" baseline="0" dirty="0" smtClean="0">
                <a:ln>
                  <a:noFill/>
                </a:ln>
                <a:effectLst/>
                <a:latin typeface="Gadugi"/>
                <a:ea typeface="Times New Roman" pitchFamily="18" charset="0"/>
                <a:cs typeface="Arial" pitchFamily="34" charset="0"/>
              </a:rPr>
              <a:t>Pai Nosso que estais no céu/ santificado seja o vosso nome/ venha a nós o vosso Reino/ </a:t>
            </a:r>
            <a:r>
              <a:rPr kumimoji="0" lang="pt-BR" sz="3500" b="0" i="1" u="none" strike="noStrike" cap="none" normalizeH="0" baseline="0" dirty="0" smtClean="0">
                <a:ln>
                  <a:noFill/>
                </a:ln>
                <a:effectLst/>
                <a:latin typeface="Gadugi"/>
                <a:ea typeface="Times New Roman" pitchFamily="18" charset="0"/>
                <a:cs typeface="Arial" pitchFamily="34" charset="0"/>
              </a:rPr>
              <a:t>seja feita a vossa vontade/ assim na terra como no céu.</a:t>
            </a:r>
            <a:endParaRPr kumimoji="0" lang="pt-BR" sz="3500" b="0" i="1" u="none" strike="noStrike" cap="none" normalizeH="0" baseline="0" dirty="0" smtClean="0">
              <a:ln>
                <a:noFill/>
              </a:ln>
              <a:effectLst/>
              <a:latin typeface="Gadugi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500" b="1" i="0" u="none" strike="noStrike" cap="none" normalizeH="0" baseline="0" dirty="0" smtClean="0">
                <a:ln>
                  <a:noFill/>
                </a:ln>
                <a:effectLst/>
                <a:latin typeface="Gadugi"/>
                <a:ea typeface="Times New Roman" pitchFamily="18" charset="0"/>
                <a:cs typeface="Arial" pitchFamily="34" charset="0"/>
              </a:rPr>
              <a:t>2. </a:t>
            </a:r>
            <a:r>
              <a:rPr kumimoji="0" lang="pt-BR" sz="3500" b="0" i="0" u="none" strike="noStrike" cap="none" normalizeH="0" baseline="0" dirty="0" smtClean="0">
                <a:ln>
                  <a:noFill/>
                </a:ln>
                <a:effectLst/>
                <a:latin typeface="Gadugi"/>
                <a:ea typeface="Times New Roman" pitchFamily="18" charset="0"/>
                <a:cs typeface="Arial" pitchFamily="34" charset="0"/>
              </a:rPr>
              <a:t>O pão nosso de cada dia/ nos daí hoje mais uma vez/ </a:t>
            </a:r>
            <a:r>
              <a:rPr kumimoji="0" lang="pt-BR" sz="3500" b="0" i="1" u="none" strike="noStrike" cap="none" normalizeH="0" baseline="0" dirty="0" smtClean="0">
                <a:ln>
                  <a:noFill/>
                </a:ln>
                <a:effectLst/>
                <a:latin typeface="Gadugi"/>
                <a:ea typeface="Times New Roman" pitchFamily="18" charset="0"/>
                <a:cs typeface="Arial" pitchFamily="34" charset="0"/>
              </a:rPr>
              <a:t>perdoai as nossas ofensas/ prometemos também perdoar.</a:t>
            </a:r>
            <a:endParaRPr kumimoji="0" lang="pt-BR" sz="3500" b="0" i="1" u="none" strike="noStrike" cap="none" normalizeH="0" baseline="0" dirty="0" smtClean="0">
              <a:ln>
                <a:noFill/>
              </a:ln>
              <a:effectLst/>
              <a:latin typeface="Gadugi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500" b="1" i="0" u="none" strike="noStrike" cap="none" normalizeH="0" baseline="0" dirty="0" smtClean="0">
                <a:ln>
                  <a:noFill/>
                </a:ln>
                <a:effectLst/>
                <a:latin typeface="Gadugi"/>
                <a:ea typeface="Times New Roman" pitchFamily="18" charset="0"/>
                <a:cs typeface="Arial" pitchFamily="34" charset="0"/>
              </a:rPr>
              <a:t>3. </a:t>
            </a:r>
            <a:r>
              <a:rPr kumimoji="0" lang="pt-BR" sz="3500" b="0" u="none" strike="noStrike" cap="none" normalizeH="0" baseline="0" dirty="0" smtClean="0">
                <a:ln>
                  <a:noFill/>
                </a:ln>
                <a:effectLst/>
                <a:latin typeface="Gadugi"/>
                <a:ea typeface="Times New Roman" pitchFamily="18" charset="0"/>
                <a:cs typeface="Arial" pitchFamily="34" charset="0"/>
              </a:rPr>
              <a:t>E não nos deixeis pecar/ pecado não satisfaz/ livrai-nos do mau caminho/ para não errarmos e buscar a paz./</a:t>
            </a:r>
            <a:endParaRPr kumimoji="0" lang="pt-BR" sz="3500" b="0" u="none" strike="noStrike" cap="none" normalizeH="0" baseline="0" dirty="0" smtClean="0">
              <a:ln>
                <a:noFill/>
              </a:ln>
              <a:effectLst/>
              <a:latin typeface="Gadugi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-a-menor-de-todas-as-sementes-e-se-torna-maior-do-que-todas-as-hortaliç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00" y="0"/>
            <a:ext cx="9162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214346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400" dirty="0">
                <a:latin typeface="Matura MT Script Capitals" pitchFamily="66" charset="0"/>
              </a:rPr>
              <a:t>11º Domingo do Tempo Comum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578078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latin typeface="Forte" pitchFamily="66" charset="0"/>
                <a:cs typeface="Andalus" pitchFamily="18" charset="-78"/>
              </a:rPr>
              <a:t>“É a menor de todas as sementes e </a:t>
            </a:r>
            <a:endParaRPr lang="pt-BR" sz="3200" dirty="0" smtClean="0">
              <a:latin typeface="Forte" pitchFamily="66" charset="0"/>
              <a:cs typeface="Andalus" pitchFamily="18" charset="-78"/>
            </a:endParaRPr>
          </a:p>
          <a:p>
            <a:pPr algn="ctr"/>
            <a:r>
              <a:rPr lang="pt-BR" sz="3200" dirty="0" smtClean="0">
                <a:latin typeface="Forte" pitchFamily="66" charset="0"/>
                <a:cs typeface="Andalus" pitchFamily="18" charset="-78"/>
              </a:rPr>
              <a:t>se </a:t>
            </a:r>
            <a:r>
              <a:rPr lang="pt-BR" sz="3200" dirty="0">
                <a:latin typeface="Forte" pitchFamily="66" charset="0"/>
                <a:cs typeface="Andalus" pitchFamily="18" charset="-78"/>
              </a:rPr>
              <a:t>torna maior do que todas as hortaliças”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-201072"/>
            <a:ext cx="9144000" cy="720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200" b="0" i="0" u="none" strike="noStrike" cap="none" normalizeH="0" baseline="0" dirty="0" smtClean="0">
                <a:ln>
                  <a:noFill/>
                </a:ln>
                <a:effectLst/>
                <a:latin typeface="Gadugi"/>
                <a:ea typeface="Times New Roman" pitchFamily="18" charset="0"/>
                <a:cs typeface="Arial" pitchFamily="34" charset="0"/>
              </a:rPr>
              <a:t>Cordeiro de Deus que tirais o pecado do mundo</a:t>
            </a:r>
            <a:r>
              <a:rPr lang="pt-BR" sz="4200" dirty="0" smtClean="0">
                <a:latin typeface="Gadugi"/>
                <a:ea typeface="Times New Roman" pitchFamily="18" charset="0"/>
                <a:cs typeface="Arial" pitchFamily="34" charset="0"/>
              </a:rPr>
              <a:t>.</a:t>
            </a:r>
            <a:endParaRPr kumimoji="0" lang="pt-BR" sz="4200" b="0" i="0" u="none" strike="noStrike" cap="none" normalizeH="0" baseline="0" dirty="0" smtClean="0">
              <a:ln>
                <a:noFill/>
              </a:ln>
              <a:effectLst/>
              <a:latin typeface="Gadugi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200" i="1" u="none" strike="noStrike" cap="none" normalizeH="0" baseline="0" dirty="0" smtClean="0">
                <a:ln>
                  <a:noFill/>
                </a:ln>
                <a:effectLst/>
                <a:latin typeface="Gadugi"/>
                <a:ea typeface="Times New Roman" pitchFamily="18" charset="0"/>
                <a:cs typeface="Arial" pitchFamily="34" charset="0"/>
              </a:rPr>
              <a:t>Tende piedade, tende piedade, piedade de nós.(bis)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200" b="0" i="0" u="none" strike="noStrike" cap="none" normalizeH="0" baseline="0" dirty="0" smtClean="0">
                <a:ln>
                  <a:noFill/>
                </a:ln>
                <a:effectLst/>
                <a:latin typeface="Gadugi"/>
                <a:ea typeface="Times New Roman" pitchFamily="18" charset="0"/>
                <a:cs typeface="Arial" pitchFamily="34" charset="0"/>
              </a:rPr>
              <a:t>Cordeiro de Deus que tirais o pecado do mundo, dai-nos a paz, dai-nos a paz, a vossa paz 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200" b="1" i="1" u="none" strike="noStrike" cap="none" normalizeH="0" baseline="0" dirty="0" smtClean="0">
                <a:ln>
                  <a:noFill/>
                </a:ln>
                <a:effectLst/>
                <a:latin typeface="Gadugi"/>
                <a:ea typeface="Times New Roman" pitchFamily="18" charset="0"/>
                <a:cs typeface="Arial" pitchFamily="34" charset="0"/>
              </a:rPr>
              <a:t>A paz que eu preciso para viver, é a paz que você Senhor tanto sonhou pra mim. Dai-nos a vossa paz, Senhor.</a:t>
            </a:r>
            <a:endParaRPr kumimoji="0" lang="pt-BR" sz="4200" b="1" i="0" u="none" strike="noStrike" cap="none" normalizeH="0" baseline="0" dirty="0" smtClean="0">
              <a:ln>
                <a:noFill/>
              </a:ln>
              <a:effectLst/>
              <a:latin typeface="Gadugi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-a-menor-de-todas-as-sementes-e-se-torna-maior-do-que-todas-as-hortaliç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00" y="0"/>
            <a:ext cx="9162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214346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400" dirty="0">
                <a:latin typeface="Matura MT Script Capitals" pitchFamily="66" charset="0"/>
              </a:rPr>
              <a:t>11º Domingo do Tempo Comum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578078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latin typeface="Forte" pitchFamily="66" charset="0"/>
                <a:cs typeface="Andalus" pitchFamily="18" charset="-78"/>
              </a:rPr>
              <a:t>“É a menor de todas as sementes e </a:t>
            </a:r>
            <a:endParaRPr lang="pt-BR" sz="3200" dirty="0" smtClean="0">
              <a:latin typeface="Forte" pitchFamily="66" charset="0"/>
              <a:cs typeface="Andalus" pitchFamily="18" charset="-78"/>
            </a:endParaRPr>
          </a:p>
          <a:p>
            <a:pPr algn="ctr"/>
            <a:r>
              <a:rPr lang="pt-BR" sz="3200" dirty="0" smtClean="0">
                <a:latin typeface="Forte" pitchFamily="66" charset="0"/>
                <a:cs typeface="Andalus" pitchFamily="18" charset="-78"/>
              </a:rPr>
              <a:t>se </a:t>
            </a:r>
            <a:r>
              <a:rPr lang="pt-BR" sz="3200" dirty="0">
                <a:latin typeface="Forte" pitchFamily="66" charset="0"/>
                <a:cs typeface="Andalus" pitchFamily="18" charset="-78"/>
              </a:rPr>
              <a:t>torna maior do que todas as hortaliças”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-2706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1 – O meu Reino tem muito a dizer: / não se faz como quem procurou / aumentar os celeiros bem mais e sorriu! / Insensato, que vale tais bens, / se hoje mesmo terás o teu fim? / Que tesouros tu tens pra levar além?</a:t>
            </a:r>
            <a:endParaRPr kumimoji="0" lang="pt-BR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SIM, SENHOR, NOSSAS MÃOS / VÃO PLANTAR O TEU REINO! / </a:t>
            </a:r>
            <a:endParaRPr kumimoji="0" lang="pt-BR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O TEU PÃO VAI NOS DAR / TEU VIGOR, TUA PAZ!</a:t>
            </a:r>
            <a:endParaRPr kumimoji="0" lang="pt-BR" sz="9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305071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 </a:t>
            </a:r>
            <a:r>
              <a:rPr lang="pt-BR" sz="4000" dirty="0">
                <a:ea typeface="Calibri" pitchFamily="34" charset="0"/>
                <a:cs typeface="Arial" pitchFamily="34" charset="0"/>
              </a:rPr>
              <a:t>–</a:t>
            </a: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O meu Reino se faz bem assim: / se uma ceia quiseres propor, / não convides amigos, irmãos e outros mais. / Sai </a:t>
            </a:r>
            <a:r>
              <a:rPr lang="pt-BR" sz="4000" dirty="0">
                <a:ea typeface="Calibri" pitchFamily="34" charset="0"/>
                <a:cs typeface="Arial" pitchFamily="34" charset="0"/>
              </a:rPr>
              <a:t>à</a:t>
            </a: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rua, </a:t>
            </a:r>
            <a:r>
              <a:rPr lang="pt-BR" sz="4000" dirty="0">
                <a:ea typeface="Calibri" pitchFamily="34" charset="0"/>
                <a:cs typeface="Arial" pitchFamily="34" charset="0"/>
              </a:rPr>
              <a:t>à</a:t>
            </a: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procura de quem / não puder recompensa te dar, / que o teu gesto lembrado ser</a:t>
            </a:r>
            <a:r>
              <a:rPr lang="pt-BR" sz="4000" dirty="0">
                <a:ea typeface="Calibri" pitchFamily="34" charset="0"/>
                <a:cs typeface="Arial" pitchFamily="34" charset="0"/>
              </a:rPr>
              <a:t>á</a:t>
            </a: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por Deus!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SIM, SENHOR, NOSSAS MÃOS / VÃO PLANTAR O TEU REINO! / 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 TEU PÃO VAI NOS DAR / TEU VIGOR, TUA PAZ!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-2705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 </a:t>
            </a:r>
            <a:r>
              <a:rPr lang="pt-BR" sz="4000" dirty="0">
                <a:ea typeface="Calibri" pitchFamily="34" charset="0"/>
                <a:cs typeface="Arial" pitchFamily="34" charset="0"/>
              </a:rPr>
              <a:t>–</a:t>
            </a: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O meu Reino, quem vai compreender? / Não se perde na pressa que tem / sacerdote e levita que vão sem cuidar. / Mas se mostra em quem não se cont</a:t>
            </a:r>
            <a:r>
              <a:rPr lang="pt-BR" sz="4000" dirty="0">
                <a:ea typeface="Calibri" pitchFamily="34" charset="0"/>
                <a:cs typeface="Arial" pitchFamily="34" charset="0"/>
              </a:rPr>
              <a:t>é</a:t>
            </a: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m, / se aproxima e procura o melhor / para o irmão agredido que viu no chão!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SIM, SENHOR, NOSSAS MÃOS / VÃO PLANTAR O TEU REINO! / 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 TEU PÃO VAI NOS DAR / TEU VIGOR, TUA PAZ!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305070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 </a:t>
            </a:r>
            <a:r>
              <a:rPr lang="pt-BR" sz="4000" dirty="0">
                <a:ea typeface="Calibri" pitchFamily="34" charset="0"/>
                <a:cs typeface="Arial" pitchFamily="34" charset="0"/>
              </a:rPr>
              <a:t>–</a:t>
            </a: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O meu Reino não pode aceitar / quem se julga maior que os demais / por cumprir os preceitos da lei, um a um. / A humildade de quem vai al</a:t>
            </a:r>
            <a:r>
              <a:rPr lang="pt-BR" sz="4000" dirty="0">
                <a:ea typeface="Calibri" pitchFamily="34" charset="0"/>
                <a:cs typeface="Arial" pitchFamily="34" charset="0"/>
              </a:rPr>
              <a:t>é</a:t>
            </a: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 / e se empenha e procura o perdão, / </a:t>
            </a:r>
            <a:r>
              <a:rPr lang="pt-BR" sz="4000" dirty="0">
                <a:ea typeface="Calibri" pitchFamily="34" charset="0"/>
                <a:cs typeface="Arial" pitchFamily="34" charset="0"/>
              </a:rPr>
              <a:t>é</a:t>
            </a: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o terreno onde pode brotar a paz.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SIM, SENHOR, NOSSAS MÃOS / VÃO PLANTAR O TEU REINO! / 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 TEU PÃO VAI NOS DAR / TEU VIGOR, TUA PAZ!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305069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5 </a:t>
            </a:r>
            <a:r>
              <a:rPr lang="pt-BR" sz="4000" dirty="0">
                <a:ea typeface="Calibri" pitchFamily="34" charset="0"/>
                <a:cs typeface="Arial" pitchFamily="34" charset="0"/>
              </a:rPr>
              <a:t>–</a:t>
            </a: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O meu Reino </a:t>
            </a:r>
            <a:r>
              <a:rPr lang="pt-BR" sz="4000" dirty="0">
                <a:ea typeface="Calibri" pitchFamily="34" charset="0"/>
                <a:cs typeface="Arial" pitchFamily="34" charset="0"/>
              </a:rPr>
              <a:t>é</a:t>
            </a: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um apelo que vem / transformar as razões de viver / que te faz desatar tantos n</a:t>
            </a:r>
            <a:r>
              <a:rPr lang="pt-BR" sz="4000" dirty="0">
                <a:ea typeface="Calibri" pitchFamily="34" charset="0"/>
                <a:cs typeface="Arial" pitchFamily="34" charset="0"/>
              </a:rPr>
              <a:t>ó</a:t>
            </a: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 que ainda tens. / Dizer sim </a:t>
            </a:r>
            <a:r>
              <a:rPr lang="pt-BR" sz="4000" dirty="0">
                <a:ea typeface="Calibri" pitchFamily="34" charset="0"/>
                <a:cs typeface="Arial" pitchFamily="34" charset="0"/>
              </a:rPr>
              <a:t>é</a:t>
            </a: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saberes repor / tudo quanto preju</a:t>
            </a:r>
            <a:r>
              <a:rPr lang="pt-BR" sz="4000" dirty="0">
                <a:ea typeface="Calibri" pitchFamily="34" charset="0"/>
                <a:cs typeface="Arial" pitchFamily="34" charset="0"/>
              </a:rPr>
              <a:t>í</a:t>
            </a: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zo causou, / dar as mãos, repartir, acolher, servir!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SIM, SENHOR, NOSSAS MÃOS / VÃO PLANTAR O TEU REINO! / 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 TEU PÃO VAI NOS DAR / TEU VIGOR, TUA PAZ!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-a-menor-de-todas-as-sementes-e-se-torna-maior-do-que-todas-as-hortaliç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00" y="0"/>
            <a:ext cx="9162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214346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400" dirty="0">
                <a:latin typeface="Matura MT Script Capitals" pitchFamily="66" charset="0"/>
              </a:rPr>
              <a:t>11º Domingo do Tempo Comum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578078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latin typeface="Forte" pitchFamily="66" charset="0"/>
                <a:cs typeface="Andalus" pitchFamily="18" charset="-78"/>
              </a:rPr>
              <a:t>“É a menor de todas as sementes e </a:t>
            </a:r>
            <a:endParaRPr lang="pt-BR" sz="3200" dirty="0" smtClean="0">
              <a:latin typeface="Forte" pitchFamily="66" charset="0"/>
              <a:cs typeface="Andalus" pitchFamily="18" charset="-78"/>
            </a:endParaRPr>
          </a:p>
          <a:p>
            <a:pPr algn="ctr"/>
            <a:r>
              <a:rPr lang="pt-BR" sz="3200" dirty="0" smtClean="0">
                <a:latin typeface="Forte" pitchFamily="66" charset="0"/>
                <a:cs typeface="Andalus" pitchFamily="18" charset="-78"/>
              </a:rPr>
              <a:t>se </a:t>
            </a:r>
            <a:r>
              <a:rPr lang="pt-BR" sz="3200" dirty="0">
                <a:latin typeface="Forte" pitchFamily="66" charset="0"/>
                <a:cs typeface="Andalus" pitchFamily="18" charset="-78"/>
              </a:rPr>
              <a:t>torna maior do que todas as hortaliças”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-a-menor-de-todas-as-sementes-e-se-torna-maior-do-que-todas-as-hortaliç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00" y="0"/>
            <a:ext cx="9162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214346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400" dirty="0">
                <a:latin typeface="Matura MT Script Capitals" pitchFamily="66" charset="0"/>
              </a:rPr>
              <a:t>11º Domingo do Tempo Comum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578078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latin typeface="Forte" pitchFamily="66" charset="0"/>
                <a:cs typeface="Andalus" pitchFamily="18" charset="-78"/>
              </a:rPr>
              <a:t>“É a menor de todas as sementes e </a:t>
            </a:r>
            <a:endParaRPr lang="pt-BR" sz="3200" dirty="0" smtClean="0">
              <a:latin typeface="Forte" pitchFamily="66" charset="0"/>
              <a:cs typeface="Andalus" pitchFamily="18" charset="-78"/>
            </a:endParaRPr>
          </a:p>
          <a:p>
            <a:pPr algn="ctr"/>
            <a:r>
              <a:rPr lang="pt-BR" sz="3200" dirty="0" smtClean="0">
                <a:latin typeface="Forte" pitchFamily="66" charset="0"/>
                <a:cs typeface="Andalus" pitchFamily="18" charset="-78"/>
              </a:rPr>
              <a:t>se </a:t>
            </a:r>
            <a:r>
              <a:rPr lang="pt-BR" sz="3200" dirty="0">
                <a:latin typeface="Forte" pitchFamily="66" charset="0"/>
                <a:cs typeface="Andalus" pitchFamily="18" charset="-78"/>
              </a:rPr>
              <a:t>torna maior do que todas as hortaliças”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90285"/>
            <a:ext cx="9144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3800" dirty="0" smtClean="0"/>
              <a:t>Diante de Ti </a:t>
            </a:r>
            <a:r>
              <a:rPr lang="pt-BR" sz="3800" dirty="0"/>
              <a:t>S</a:t>
            </a:r>
            <a:r>
              <a:rPr lang="pt-BR" sz="3800" dirty="0" smtClean="0"/>
              <a:t>enhor, eu quero estar e a </a:t>
            </a:r>
            <a:r>
              <a:rPr lang="pt-BR" sz="3800" dirty="0"/>
              <a:t>T</a:t>
            </a:r>
            <a:r>
              <a:rPr lang="pt-BR" sz="3800" dirty="0" smtClean="0"/>
              <a:t>i Jesus louvar e adorar adentrar a sala do trono</a:t>
            </a:r>
            <a:br>
              <a:rPr lang="pt-BR" sz="3800" dirty="0" smtClean="0"/>
            </a:br>
            <a:r>
              <a:rPr lang="pt-BR" sz="3800" dirty="0" smtClean="0"/>
              <a:t>sentar contigo a mesa do banquete participar Jesus, hóstia santa encerrado no altar</a:t>
            </a:r>
          </a:p>
          <a:p>
            <a:pPr algn="just" fontAlgn="base"/>
            <a:r>
              <a:rPr lang="pt-BR" sz="3800" b="1" dirty="0" smtClean="0"/>
              <a:t>Tu és para mim, Senhor a fortaleza, toda riqueza em meu coração somente em Ti, Senhor restauro minhas forças, alimento o espírito encontro abrigo.</a:t>
            </a:r>
            <a:endParaRPr lang="pt-BR" sz="3800" dirty="0" smtClean="0"/>
          </a:p>
          <a:p>
            <a:pPr algn="just" fontAlgn="base"/>
            <a:r>
              <a:rPr lang="pt-BR" sz="3800" dirty="0" smtClean="0"/>
              <a:t>E ao receber-te, Senhor não se faça em mim motivo algum de condenação mas se faça sim, presença tua em mim.</a:t>
            </a:r>
            <a:endParaRPr lang="pt-BR" sz="3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-a-menor-de-todas-as-sementes-e-se-torna-maior-do-que-todas-as-hortaliç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00" y="0"/>
            <a:ext cx="9162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214346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400" dirty="0">
                <a:latin typeface="Matura MT Script Capitals" pitchFamily="66" charset="0"/>
              </a:rPr>
              <a:t>11º Domingo do Tempo Comum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578078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latin typeface="Forte" pitchFamily="66" charset="0"/>
                <a:cs typeface="Andalus" pitchFamily="18" charset="-78"/>
              </a:rPr>
              <a:t>“É a menor de todas as sementes e </a:t>
            </a:r>
            <a:endParaRPr lang="pt-BR" sz="3200" dirty="0" smtClean="0">
              <a:latin typeface="Forte" pitchFamily="66" charset="0"/>
              <a:cs typeface="Andalus" pitchFamily="18" charset="-78"/>
            </a:endParaRPr>
          </a:p>
          <a:p>
            <a:pPr algn="ctr"/>
            <a:r>
              <a:rPr lang="pt-BR" sz="3200" dirty="0" smtClean="0">
                <a:latin typeface="Forte" pitchFamily="66" charset="0"/>
                <a:cs typeface="Andalus" pitchFamily="18" charset="-78"/>
              </a:rPr>
              <a:t>se </a:t>
            </a:r>
            <a:r>
              <a:rPr lang="pt-BR" sz="3200" dirty="0">
                <a:latin typeface="Forte" pitchFamily="66" charset="0"/>
                <a:cs typeface="Andalus" pitchFamily="18" charset="-78"/>
              </a:rPr>
              <a:t>torna maior do que todas as hortaliças”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-29535"/>
            <a:ext cx="9144000" cy="6601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4700" b="1" dirty="0" smtClean="0"/>
              <a:t>Eu e minha casa serviremos ao Senhor. (bis)</a:t>
            </a:r>
            <a:endParaRPr lang="pt-BR" sz="4700" dirty="0" smtClean="0"/>
          </a:p>
          <a:p>
            <a:pPr algn="just" fontAlgn="base"/>
            <a:r>
              <a:rPr lang="pt-BR" sz="4700" dirty="0" smtClean="0"/>
              <a:t>1. Deus não quer nos condenar, quer de nós uma decisão para o nosso bem: para nos salvar pergunta hoje então:  </a:t>
            </a:r>
            <a:r>
              <a:rPr lang="pt-BR" sz="4700" b="1" dirty="0" smtClean="0"/>
              <a:t>A quem você quer servir? </a:t>
            </a:r>
            <a:r>
              <a:rPr lang="pt-BR" sz="2800" b="1" dirty="0" smtClean="0"/>
              <a:t>(bis)</a:t>
            </a:r>
            <a:endParaRPr lang="pt-BR" sz="4700" b="1" dirty="0" smtClean="0"/>
          </a:p>
          <a:p>
            <a:pPr algn="just" fontAlgn="base"/>
            <a:r>
              <a:rPr lang="pt-BR" sz="4700" dirty="0" smtClean="0"/>
              <a:t>2. O pecado quer nos dominar, e Deus quer nos santificar é preciso decidir ser de Deus não me enganar.</a:t>
            </a:r>
            <a:endParaRPr lang="pt-BR" sz="47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-a-menor-de-todas-as-sementes-e-se-torna-maior-do-que-todas-as-hortaliç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00" y="0"/>
            <a:ext cx="9162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214346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400" dirty="0">
                <a:latin typeface="Matura MT Script Capitals" pitchFamily="66" charset="0"/>
              </a:rPr>
              <a:t>11º Domingo do Tempo Comum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578078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latin typeface="Forte" pitchFamily="66" charset="0"/>
                <a:cs typeface="Andalus" pitchFamily="18" charset="-78"/>
              </a:rPr>
              <a:t>“É a menor de todas as sementes e </a:t>
            </a:r>
            <a:endParaRPr lang="pt-BR" sz="3200" dirty="0" smtClean="0">
              <a:latin typeface="Forte" pitchFamily="66" charset="0"/>
              <a:cs typeface="Andalus" pitchFamily="18" charset="-78"/>
            </a:endParaRPr>
          </a:p>
          <a:p>
            <a:pPr algn="ctr"/>
            <a:r>
              <a:rPr lang="pt-BR" sz="3200" dirty="0" smtClean="0">
                <a:latin typeface="Forte" pitchFamily="66" charset="0"/>
                <a:cs typeface="Andalus" pitchFamily="18" charset="-78"/>
              </a:rPr>
              <a:t>se </a:t>
            </a:r>
            <a:r>
              <a:rPr lang="pt-BR" sz="3200" dirty="0">
                <a:latin typeface="Forte" pitchFamily="66" charset="0"/>
                <a:cs typeface="Andalus" pitchFamily="18" charset="-78"/>
              </a:rPr>
              <a:t>torna maior do que todas as hortaliças”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800" b="1" dirty="0" smtClean="0"/>
              <a:t>Vem, vem louvar, encher esse lugar de glória, encher esse lugar de glória, com a glória do Senhor (bis)</a:t>
            </a:r>
            <a:endParaRPr lang="pt-BR" sz="4800" dirty="0" smtClean="0"/>
          </a:p>
          <a:p>
            <a:pPr algn="ctr" fontAlgn="base"/>
            <a:r>
              <a:rPr lang="pt-BR" sz="4800" dirty="0" smtClean="0"/>
              <a:t>Quando Deus envia o seu espírito nos conduz à fé e nos faz cantar o seu louvor. Seu amor em cada coração. Nos garante a paz e nos faz cantar o seu louvor.  </a:t>
            </a:r>
          </a:p>
          <a:p>
            <a:pPr algn="ctr" fontAlgn="base"/>
            <a:r>
              <a:rPr lang="pt-BR" sz="4800" i="1" dirty="0" smtClean="0"/>
              <a:t>(Cante forte ao Senhor)</a:t>
            </a:r>
            <a:endParaRPr lang="pt-BR" sz="48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800" b="1" dirty="0" smtClean="0"/>
              <a:t>Vem, vem louvar, encher esse lugar de glória, encher esse lugar de glória, com a glória do Senhor (bis)</a:t>
            </a:r>
            <a:endParaRPr lang="pt-BR" sz="4800" dirty="0" smtClean="0"/>
          </a:p>
          <a:p>
            <a:pPr algn="ctr" fontAlgn="base"/>
            <a:r>
              <a:rPr lang="pt-BR" sz="4800" dirty="0" smtClean="0"/>
              <a:t>É tão bom estar neste lugar de alegria e paz que nos faz cantar o seu louvor.  Eu também sou templo do Senhor e o meu coração vai cantar pra sempre o seu louvor.</a:t>
            </a:r>
            <a:br>
              <a:rPr lang="pt-BR" sz="4800" dirty="0" smtClean="0"/>
            </a:br>
            <a:r>
              <a:rPr lang="pt-BR" sz="4800" i="1" dirty="0" smtClean="0"/>
              <a:t>(Cante a glória do Senhor)</a:t>
            </a:r>
            <a:endParaRPr lang="pt-BR" sz="4800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-a-menor-de-todas-as-sementes-e-se-torna-maior-do-que-todas-as-hortaliç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00" y="0"/>
            <a:ext cx="9162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-214346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4400" dirty="0">
                <a:latin typeface="Matura MT Script Capitals" pitchFamily="66" charset="0"/>
              </a:rPr>
              <a:t>11º Domingo do Tempo Comum</a:t>
            </a:r>
          </a:p>
        </p:txBody>
      </p:sp>
      <p:sp>
        <p:nvSpPr>
          <p:cNvPr id="4" name="Retângulo 3"/>
          <p:cNvSpPr/>
          <p:nvPr/>
        </p:nvSpPr>
        <p:spPr>
          <a:xfrm>
            <a:off x="0" y="578078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latin typeface="Forte" pitchFamily="66" charset="0"/>
                <a:cs typeface="Andalus" pitchFamily="18" charset="-78"/>
              </a:rPr>
              <a:t>“É a menor de todas as sementes e </a:t>
            </a:r>
            <a:endParaRPr lang="pt-BR" sz="3200" dirty="0" smtClean="0">
              <a:latin typeface="Forte" pitchFamily="66" charset="0"/>
              <a:cs typeface="Andalus" pitchFamily="18" charset="-78"/>
            </a:endParaRPr>
          </a:p>
          <a:p>
            <a:pPr algn="ctr"/>
            <a:r>
              <a:rPr lang="pt-BR" sz="3200" dirty="0" smtClean="0">
                <a:latin typeface="Forte" pitchFamily="66" charset="0"/>
                <a:cs typeface="Andalus" pitchFamily="18" charset="-78"/>
              </a:rPr>
              <a:t>se </a:t>
            </a:r>
            <a:r>
              <a:rPr lang="pt-BR" sz="3200" dirty="0">
                <a:latin typeface="Forte" pitchFamily="66" charset="0"/>
                <a:cs typeface="Andalus" pitchFamily="18" charset="-78"/>
              </a:rPr>
              <a:t>torna maior do que todas as hortaliças”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8000" dirty="0"/>
              <a:t>Senhor que vieste </a:t>
            </a:r>
            <a:r>
              <a:rPr lang="pt-BR" sz="8000" dirty="0" smtClean="0"/>
              <a:t>salvar os </a:t>
            </a:r>
            <a:r>
              <a:rPr lang="pt-BR" sz="8000" dirty="0"/>
              <a:t>corações </a:t>
            </a:r>
            <a:r>
              <a:rPr lang="pt-BR" sz="8000" dirty="0" smtClean="0"/>
              <a:t>arrependidos.</a:t>
            </a:r>
            <a:br>
              <a:rPr lang="pt-BR" sz="8000" dirty="0" smtClean="0"/>
            </a:br>
            <a:r>
              <a:rPr lang="pt-BR" sz="8000" b="1" dirty="0" smtClean="0"/>
              <a:t>Kyrie </a:t>
            </a:r>
            <a:r>
              <a:rPr lang="pt-BR" sz="8000" b="1" dirty="0"/>
              <a:t>Eleison, Eleison, </a:t>
            </a:r>
            <a:r>
              <a:rPr lang="pt-BR" sz="8000" b="1" dirty="0" smtClean="0"/>
              <a:t>Eleison. (bis)</a:t>
            </a:r>
            <a:endParaRPr lang="pt-BR" sz="8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10094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8000" dirty="0" smtClean="0"/>
              <a:t>O </a:t>
            </a:r>
            <a:r>
              <a:rPr lang="pt-BR" sz="8000" dirty="0"/>
              <a:t>Cristo que vieste </a:t>
            </a:r>
            <a:r>
              <a:rPr lang="pt-BR" sz="8000" dirty="0" smtClean="0"/>
              <a:t>chamar Os </a:t>
            </a:r>
            <a:r>
              <a:rPr lang="pt-BR" sz="8000" dirty="0"/>
              <a:t>pecadores </a:t>
            </a:r>
            <a:r>
              <a:rPr lang="pt-BR" sz="8000" dirty="0" smtClean="0"/>
              <a:t>humilhados.</a:t>
            </a:r>
            <a:br>
              <a:rPr lang="pt-BR" sz="8000" dirty="0" smtClean="0"/>
            </a:br>
            <a:r>
              <a:rPr lang="pt-BR" sz="8000" b="1" dirty="0" smtClean="0"/>
              <a:t>Christe </a:t>
            </a:r>
            <a:r>
              <a:rPr lang="pt-BR" sz="8000" b="1" dirty="0"/>
              <a:t>Eleison, Eleison, </a:t>
            </a:r>
            <a:r>
              <a:rPr lang="pt-BR" sz="8000" b="1" dirty="0" smtClean="0"/>
              <a:t>Eleison. </a:t>
            </a:r>
            <a:r>
              <a:rPr lang="pt-BR" sz="8000" b="1" dirty="0" smtClean="0"/>
              <a:t>(bis)</a:t>
            </a:r>
            <a:endParaRPr lang="pt-BR" sz="8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225581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7200" dirty="0" smtClean="0"/>
              <a:t>Senhor </a:t>
            </a:r>
            <a:r>
              <a:rPr lang="pt-BR" sz="7200" dirty="0"/>
              <a:t>que intercedeis por </a:t>
            </a:r>
            <a:r>
              <a:rPr lang="pt-BR" sz="7200" dirty="0" smtClean="0"/>
              <a:t>nós Juntos </a:t>
            </a:r>
            <a:r>
              <a:rPr lang="pt-BR" sz="7200" dirty="0"/>
              <a:t>a Deus Pai que nos perdoa</a:t>
            </a:r>
            <a:r>
              <a:rPr lang="pt-BR" sz="7200" dirty="0" smtClean="0"/>
              <a:t/>
            </a:r>
            <a:br>
              <a:rPr lang="pt-BR" sz="7200" dirty="0" smtClean="0"/>
            </a:br>
            <a:r>
              <a:rPr lang="pt-BR" sz="7200" b="1" dirty="0" smtClean="0"/>
              <a:t>Kyrie </a:t>
            </a:r>
            <a:r>
              <a:rPr lang="pt-BR" sz="7200" b="1" dirty="0"/>
              <a:t>Eleison, Eleison, </a:t>
            </a:r>
            <a:r>
              <a:rPr lang="pt-BR" sz="7200" b="1" dirty="0" smtClean="0"/>
              <a:t>Eleison.</a:t>
            </a:r>
            <a:r>
              <a:rPr lang="pt-BR" sz="7200" b="1" dirty="0" smtClean="0"/>
              <a:t> (bis)</a:t>
            </a:r>
            <a:endParaRPr lang="pt-BR" sz="7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1351</Words>
  <Application>Microsoft Office PowerPoint</Application>
  <PresentationFormat>Apresentação na tela (4:3)</PresentationFormat>
  <Paragraphs>87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34</vt:i4>
      </vt:variant>
    </vt:vector>
  </HeadingPairs>
  <TitlesOfParts>
    <vt:vector size="35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Mércia</dc:creator>
  <cp:lastModifiedBy>Mércia</cp:lastModifiedBy>
  <cp:revision>9</cp:revision>
  <dcterms:created xsi:type="dcterms:W3CDTF">2015-06-11T21:16:51Z</dcterms:created>
  <dcterms:modified xsi:type="dcterms:W3CDTF">2015-06-11T22:37:31Z</dcterms:modified>
</cp:coreProperties>
</file>